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0B451-962F-43FB-95A9-AADCBB7BB645}" type="datetimeFigureOut">
              <a:rPr lang="en-GB" smtClean="0"/>
              <a:t>30/06/2024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D9EBD-AEE3-42D9-ADED-194D8FD91D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7879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0B451-962F-43FB-95A9-AADCBB7BB645}" type="datetimeFigureOut">
              <a:rPr lang="en-GB" smtClean="0"/>
              <a:t>30/06/2024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D9EBD-AEE3-42D9-ADED-194D8FD91D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1653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0B451-962F-43FB-95A9-AADCBB7BB645}" type="datetimeFigureOut">
              <a:rPr lang="en-GB" smtClean="0"/>
              <a:t>30/06/2024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D9EBD-AEE3-42D9-ADED-194D8FD91D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3393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0B451-962F-43FB-95A9-AADCBB7BB645}" type="datetimeFigureOut">
              <a:rPr lang="en-GB" smtClean="0"/>
              <a:t>30/06/2024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D9EBD-AEE3-42D9-ADED-194D8FD91D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8834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0B451-962F-43FB-95A9-AADCBB7BB645}" type="datetimeFigureOut">
              <a:rPr lang="en-GB" smtClean="0"/>
              <a:t>30/06/2024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D9EBD-AEE3-42D9-ADED-194D8FD91D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9566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0B451-962F-43FB-95A9-AADCBB7BB645}" type="datetimeFigureOut">
              <a:rPr lang="en-GB" smtClean="0"/>
              <a:t>30/06/2024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D9EBD-AEE3-42D9-ADED-194D8FD91D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338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0B451-962F-43FB-95A9-AADCBB7BB645}" type="datetimeFigureOut">
              <a:rPr lang="en-GB" smtClean="0"/>
              <a:t>30/06/2024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D9EBD-AEE3-42D9-ADED-194D8FD91D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3245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0B451-962F-43FB-95A9-AADCBB7BB645}" type="datetimeFigureOut">
              <a:rPr lang="en-GB" smtClean="0"/>
              <a:t>30/06/2024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D9EBD-AEE3-42D9-ADED-194D8FD91D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2407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0B451-962F-43FB-95A9-AADCBB7BB645}" type="datetimeFigureOut">
              <a:rPr lang="en-GB" smtClean="0"/>
              <a:t>30/06/2024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D9EBD-AEE3-42D9-ADED-194D8FD91D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3875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0B451-962F-43FB-95A9-AADCBB7BB645}" type="datetimeFigureOut">
              <a:rPr lang="en-GB" smtClean="0"/>
              <a:t>30/06/2024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D9EBD-AEE3-42D9-ADED-194D8FD91D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5616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0B451-962F-43FB-95A9-AADCBB7BB645}" type="datetimeFigureOut">
              <a:rPr lang="en-GB" smtClean="0"/>
              <a:t>30/06/2024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D9EBD-AEE3-42D9-ADED-194D8FD91D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7861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30B451-962F-43FB-95A9-AADCBB7BB645}" type="datetimeFigureOut">
              <a:rPr lang="en-GB" smtClean="0"/>
              <a:t>30/06/2024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D9EBD-AEE3-42D9-ADED-194D8FD91D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545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103" y="436605"/>
            <a:ext cx="9547653" cy="5750011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920499" y="1212675"/>
            <a:ext cx="5922648" cy="470898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000" b="1" cap="none" spc="0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OUR OWN WAY</a:t>
            </a:r>
          </a:p>
          <a:p>
            <a:pPr algn="ctr"/>
            <a:endParaRPr lang="en-US" sz="6000" b="1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</a:endParaRPr>
          </a:p>
          <a:p>
            <a:pPr algn="ctr"/>
            <a:endParaRPr lang="en-US" sz="6000" b="1" cap="none" spc="0" dirty="0" smtClean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endParaRPr>
          </a:p>
          <a:p>
            <a:pPr algn="ctr"/>
            <a:r>
              <a:rPr lang="en-US" sz="60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THE HITS OF </a:t>
            </a:r>
          </a:p>
          <a:p>
            <a:pPr algn="ctr"/>
            <a:r>
              <a:rPr lang="en-US" sz="60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FLEETWOOD MAC</a:t>
            </a:r>
            <a:endParaRPr lang="en-US" sz="6000" b="1" cap="none" spc="0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7564321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Secretary</dc:creator>
  <cp:lastModifiedBy>Secretary</cp:lastModifiedBy>
  <cp:revision>1</cp:revision>
  <dcterms:created xsi:type="dcterms:W3CDTF">2024-06-30T09:00:13Z</dcterms:created>
  <dcterms:modified xsi:type="dcterms:W3CDTF">2024-06-30T09:00:40Z</dcterms:modified>
</cp:coreProperties>
</file>