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7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9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8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6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4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0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7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6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B451-962F-43FB-95A9-AADCBB7BB645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9EBD-AEE3-42D9-ADED-194D8FD9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103" y="436605"/>
            <a:ext cx="9547653" cy="5750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20499" y="1212675"/>
            <a:ext cx="59226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OUR OWN WAY</a:t>
            </a:r>
          </a:p>
          <a:p>
            <a:pPr algn="ctr"/>
            <a:endParaRPr lang="en-US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US" sz="6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THE HITS OF </a:t>
            </a:r>
          </a:p>
          <a:p>
            <a:pPr algn="ctr"/>
            <a:r>
              <a:rPr lang="en-US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FLEETWOOD MAC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643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Secretary</dc:creator>
  <cp:lastModifiedBy>Secretary</cp:lastModifiedBy>
  <cp:revision>1</cp:revision>
  <dcterms:created xsi:type="dcterms:W3CDTF">2024-06-30T09:00:13Z</dcterms:created>
  <dcterms:modified xsi:type="dcterms:W3CDTF">2024-06-30T09:00:40Z</dcterms:modified>
</cp:coreProperties>
</file>