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6858000" cy="9906000" type="A4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81" d="100"/>
          <a:sy n="81" d="100"/>
        </p:scale>
        <p:origin x="3042" y="15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B4478F-6406-4492-A23A-17D8C0D9ED61}" type="datetimeFigureOut">
              <a:rPr lang="en-GB" smtClean="0"/>
              <a:t>01/02/2022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2D6DA9-4A5B-4186-BBFC-A0D937EA6F7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895222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B4478F-6406-4492-A23A-17D8C0D9ED61}" type="datetimeFigureOut">
              <a:rPr lang="en-GB" smtClean="0"/>
              <a:t>01/02/2022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2D6DA9-4A5B-4186-BBFC-A0D937EA6F7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136158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B4478F-6406-4492-A23A-17D8C0D9ED61}" type="datetimeFigureOut">
              <a:rPr lang="en-GB" smtClean="0"/>
              <a:t>01/02/2022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2D6DA9-4A5B-4186-BBFC-A0D937EA6F7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338519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B4478F-6406-4492-A23A-17D8C0D9ED61}" type="datetimeFigureOut">
              <a:rPr lang="en-GB" smtClean="0"/>
              <a:t>01/02/2022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2D6DA9-4A5B-4186-BBFC-A0D937EA6F7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65901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B4478F-6406-4492-A23A-17D8C0D9ED61}" type="datetimeFigureOut">
              <a:rPr lang="en-GB" smtClean="0"/>
              <a:t>01/02/2022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2D6DA9-4A5B-4186-BBFC-A0D937EA6F7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93552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B4478F-6406-4492-A23A-17D8C0D9ED61}" type="datetimeFigureOut">
              <a:rPr lang="en-GB" smtClean="0"/>
              <a:t>01/02/2022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2D6DA9-4A5B-4186-BBFC-A0D937EA6F7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693974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B4478F-6406-4492-A23A-17D8C0D9ED61}" type="datetimeFigureOut">
              <a:rPr lang="en-GB" smtClean="0"/>
              <a:t>01/02/2022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2D6DA9-4A5B-4186-BBFC-A0D937EA6F7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598680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B4478F-6406-4492-A23A-17D8C0D9ED61}" type="datetimeFigureOut">
              <a:rPr lang="en-GB" smtClean="0"/>
              <a:t>01/02/2022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2D6DA9-4A5B-4186-BBFC-A0D937EA6F7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088352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B4478F-6406-4492-A23A-17D8C0D9ED61}" type="datetimeFigureOut">
              <a:rPr lang="en-GB" smtClean="0"/>
              <a:t>01/02/2022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2D6DA9-4A5B-4186-BBFC-A0D937EA6F7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68202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B4478F-6406-4492-A23A-17D8C0D9ED61}" type="datetimeFigureOut">
              <a:rPr lang="en-GB" smtClean="0"/>
              <a:t>01/02/2022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2D6DA9-4A5B-4186-BBFC-A0D937EA6F7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277392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B4478F-6406-4492-A23A-17D8C0D9ED61}" type="datetimeFigureOut">
              <a:rPr lang="en-GB" smtClean="0"/>
              <a:t>01/02/2022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2D6DA9-4A5B-4186-BBFC-A0D937EA6F7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524906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B4478F-6406-4492-A23A-17D8C0D9ED61}" type="datetimeFigureOut">
              <a:rPr lang="en-GB" smtClean="0"/>
              <a:t>01/02/2022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2D6DA9-4A5B-4186-BBFC-A0D937EA6F7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994536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6858000" cy="9906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" y="0"/>
            <a:ext cx="66959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b="1" dirty="0" smtClean="0">
                <a:latin typeface="Arial Black" panose="020B0A04020102020204" pitchFamily="34" charset="0"/>
              </a:rPr>
              <a:t>Saturday </a:t>
            </a:r>
          </a:p>
          <a:p>
            <a:pPr algn="ctr"/>
            <a:r>
              <a:rPr lang="en-GB" sz="2800" b="1" dirty="0" smtClean="0">
                <a:latin typeface="Arial Black" panose="020B0A04020102020204" pitchFamily="34" charset="0"/>
              </a:rPr>
              <a:t>26</a:t>
            </a:r>
            <a:r>
              <a:rPr lang="en-GB" sz="2800" b="1" baseline="30000" dirty="0" smtClean="0">
                <a:latin typeface="Arial Black" panose="020B0A04020102020204" pitchFamily="34" charset="0"/>
              </a:rPr>
              <a:t>th</a:t>
            </a:r>
            <a:r>
              <a:rPr lang="en-GB" sz="2800" b="1" dirty="0" smtClean="0">
                <a:latin typeface="Arial Black" panose="020B0A04020102020204" pitchFamily="34" charset="0"/>
              </a:rPr>
              <a:t> February</a:t>
            </a:r>
            <a:endParaRPr lang="en-GB" sz="2800" b="1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306405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</TotalTime>
  <Words>3</Words>
  <Application>Microsoft Office PowerPoint</Application>
  <PresentationFormat>A4 Paper (210x297 mm)</PresentationFormat>
  <Paragraphs>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Arial Black</vt:lpstr>
      <vt:lpstr>Calibri</vt:lpstr>
      <vt:lpstr>Calibri Light</vt:lpstr>
      <vt:lpstr>Office Theme</vt:lpstr>
      <vt:lpstr>PowerPoint Presentation</vt:lpstr>
    </vt:vector>
  </TitlesOfParts>
  <Company>Hewlett-Packard Company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Secretary</dc:creator>
  <cp:lastModifiedBy>Secretary</cp:lastModifiedBy>
  <cp:revision>3</cp:revision>
  <cp:lastPrinted>2022-02-01T10:35:24Z</cp:lastPrinted>
  <dcterms:created xsi:type="dcterms:W3CDTF">2021-07-26T10:34:47Z</dcterms:created>
  <dcterms:modified xsi:type="dcterms:W3CDTF">2022-02-01T10:35:28Z</dcterms:modified>
</cp:coreProperties>
</file>