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478F-6406-4492-A23A-17D8C0D9ED61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6DA9-4A5B-4186-BBFC-A0D937EA6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2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478F-6406-4492-A23A-17D8C0D9ED61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6DA9-4A5B-4186-BBFC-A0D937EA6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61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478F-6406-4492-A23A-17D8C0D9ED61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6DA9-4A5B-4186-BBFC-A0D937EA6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85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478F-6406-4492-A23A-17D8C0D9ED61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6DA9-4A5B-4186-BBFC-A0D937EA6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9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478F-6406-4492-A23A-17D8C0D9ED61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6DA9-4A5B-4186-BBFC-A0D937EA6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5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478F-6406-4492-A23A-17D8C0D9ED61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6DA9-4A5B-4186-BBFC-A0D937EA6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39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478F-6406-4492-A23A-17D8C0D9ED61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6DA9-4A5B-4186-BBFC-A0D937EA6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86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478F-6406-4492-A23A-17D8C0D9ED61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6DA9-4A5B-4186-BBFC-A0D937EA6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3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478F-6406-4492-A23A-17D8C0D9ED61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6DA9-4A5B-4186-BBFC-A0D937EA6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478F-6406-4492-A23A-17D8C0D9ED61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6DA9-4A5B-4186-BBFC-A0D937EA6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73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478F-6406-4492-A23A-17D8C0D9ED61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6DA9-4A5B-4186-BBFC-A0D937EA6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49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4478F-6406-4492-A23A-17D8C0D9ED61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6DA9-4A5B-4186-BBFC-A0D937EA6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45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0"/>
            <a:ext cx="6695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 Black" panose="020B0A04020102020204" pitchFamily="34" charset="0"/>
              </a:rPr>
              <a:t>Saturday </a:t>
            </a:r>
          </a:p>
          <a:p>
            <a:pPr algn="ctr"/>
            <a:r>
              <a:rPr lang="en-GB" sz="2800" b="1" dirty="0" smtClean="0">
                <a:latin typeface="Arial Black" panose="020B0A04020102020204" pitchFamily="34" charset="0"/>
              </a:rPr>
              <a:t>26</a:t>
            </a:r>
            <a:r>
              <a:rPr lang="en-GB" sz="2800" b="1" baseline="30000" dirty="0" smtClean="0">
                <a:latin typeface="Arial Black" panose="020B0A04020102020204" pitchFamily="34" charset="0"/>
              </a:rPr>
              <a:t>th</a:t>
            </a:r>
            <a:r>
              <a:rPr lang="en-GB" sz="2800" b="1" dirty="0" smtClean="0">
                <a:latin typeface="Arial Black" panose="020B0A04020102020204" pitchFamily="34" charset="0"/>
              </a:rPr>
              <a:t> February</a:t>
            </a:r>
            <a:endParaRPr lang="en-GB" sz="2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4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Secretary</dc:creator>
  <cp:lastModifiedBy>Secretary</cp:lastModifiedBy>
  <cp:revision>3</cp:revision>
  <cp:lastPrinted>2022-02-01T10:35:24Z</cp:lastPrinted>
  <dcterms:created xsi:type="dcterms:W3CDTF">2021-07-26T10:34:47Z</dcterms:created>
  <dcterms:modified xsi:type="dcterms:W3CDTF">2022-02-01T10:35:28Z</dcterms:modified>
</cp:coreProperties>
</file>